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34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534"/>
    <p:restoredTop sz="95840"/>
  </p:normalViewPr>
  <p:slideViewPr>
    <p:cSldViewPr snapToGrid="0" snapToObjects="1">
      <p:cViewPr>
        <p:scale>
          <a:sx n="177" d="100"/>
          <a:sy n="177" d="100"/>
        </p:scale>
        <p:origin x="-960" y="1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B84DE-3C94-094B-B7A8-E8BE66E603B1}" type="datetimeFigureOut">
              <a:rPr lang="en-DE" smtClean="0"/>
              <a:t>7/1/22</a:t>
            </a:fld>
            <a:endParaRPr lang="en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9AB1D-36BA-1042-8DBE-A07E2161E67F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753262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B84DE-3C94-094B-B7A8-E8BE66E603B1}" type="datetimeFigureOut">
              <a:rPr lang="en-DE" smtClean="0"/>
              <a:t>7/1/22</a:t>
            </a:fld>
            <a:endParaRPr lang="en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9AB1D-36BA-1042-8DBE-A07E2161E67F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692577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B84DE-3C94-094B-B7A8-E8BE66E603B1}" type="datetimeFigureOut">
              <a:rPr lang="en-DE" smtClean="0"/>
              <a:t>7/1/22</a:t>
            </a:fld>
            <a:endParaRPr lang="en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9AB1D-36BA-1042-8DBE-A07E2161E67F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7279429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B84DE-3C94-094B-B7A8-E8BE66E603B1}" type="datetimeFigureOut">
              <a:rPr lang="en-DE" smtClean="0"/>
              <a:t>7/1/22</a:t>
            </a:fld>
            <a:endParaRPr lang="en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9AB1D-36BA-1042-8DBE-A07E2161E67F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6449564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B84DE-3C94-094B-B7A8-E8BE66E603B1}" type="datetimeFigureOut">
              <a:rPr lang="en-DE" smtClean="0"/>
              <a:t>7/1/22</a:t>
            </a:fld>
            <a:endParaRPr lang="en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9AB1D-36BA-1042-8DBE-A07E2161E67F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625969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B84DE-3C94-094B-B7A8-E8BE66E603B1}" type="datetimeFigureOut">
              <a:rPr lang="en-DE" smtClean="0"/>
              <a:t>7/1/22</a:t>
            </a:fld>
            <a:endParaRPr lang="en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9AB1D-36BA-1042-8DBE-A07E2161E67F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40443885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B84DE-3C94-094B-B7A8-E8BE66E603B1}" type="datetimeFigureOut">
              <a:rPr lang="en-DE" smtClean="0"/>
              <a:t>7/1/22</a:t>
            </a:fld>
            <a:endParaRPr lang="en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9AB1D-36BA-1042-8DBE-A07E2161E67F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6437494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B84DE-3C94-094B-B7A8-E8BE66E603B1}" type="datetimeFigureOut">
              <a:rPr lang="en-DE" smtClean="0"/>
              <a:t>7/1/22</a:t>
            </a:fld>
            <a:endParaRPr lang="en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9AB1D-36BA-1042-8DBE-A07E2161E67F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5476504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B84DE-3C94-094B-B7A8-E8BE66E603B1}" type="datetimeFigureOut">
              <a:rPr lang="en-DE" smtClean="0"/>
              <a:t>7/1/22</a:t>
            </a:fld>
            <a:endParaRPr lang="en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9AB1D-36BA-1042-8DBE-A07E2161E67F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9020501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B84DE-3C94-094B-B7A8-E8BE66E603B1}" type="datetimeFigureOut">
              <a:rPr lang="en-DE" smtClean="0"/>
              <a:t>7/1/22</a:t>
            </a:fld>
            <a:endParaRPr lang="en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9AB1D-36BA-1042-8DBE-A07E2161E67F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41251096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B84DE-3C94-094B-B7A8-E8BE66E603B1}" type="datetimeFigureOut">
              <a:rPr lang="en-DE" smtClean="0"/>
              <a:t>7/1/22</a:t>
            </a:fld>
            <a:endParaRPr lang="en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9AB1D-36BA-1042-8DBE-A07E2161E67F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984609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8B84DE-3C94-094B-B7A8-E8BE66E603B1}" type="datetimeFigureOut">
              <a:rPr lang="en-DE" smtClean="0"/>
              <a:t>7/1/22</a:t>
            </a:fld>
            <a:endParaRPr lang="en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9AB1D-36BA-1042-8DBE-A07E2161E67F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270764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CasellaDiTesto 15">
            <a:extLst>
              <a:ext uri="{FF2B5EF4-FFF2-40B4-BE49-F238E27FC236}">
                <a16:creationId xmlns:a16="http://schemas.microsoft.com/office/drawing/2014/main" id="{75411CC5-857B-0539-87B7-B3DB88E9FC23}"/>
              </a:ext>
            </a:extLst>
          </p:cNvPr>
          <p:cNvSpPr txBox="1"/>
          <p:nvPr/>
        </p:nvSpPr>
        <p:spPr>
          <a:xfrm>
            <a:off x="1824153" y="531209"/>
            <a:ext cx="2995601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013" b="1" dirty="0">
                <a:latin typeface="Arial" panose="020B0604020202020204" pitchFamily="34" charset="0"/>
                <a:cs typeface="Arial" panose="020B0604020202020204" pitchFamily="34" charset="0"/>
              </a:rPr>
              <a:t>MATR3 CLIP on </a:t>
            </a:r>
            <a:r>
              <a:rPr lang="it-IT" sz="1013" b="1" dirty="0" err="1">
                <a:latin typeface="Arial" panose="020B0604020202020204" pitchFamily="34" charset="0"/>
                <a:cs typeface="Arial" panose="020B0604020202020204" pitchFamily="34" charset="0"/>
              </a:rPr>
              <a:t>cardiac</a:t>
            </a:r>
            <a:r>
              <a:rPr lang="it-IT" sz="1013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013" b="1" dirty="0" err="1">
                <a:latin typeface="Arial" panose="020B0604020202020204" pitchFamily="34" charset="0"/>
                <a:cs typeface="Arial" panose="020B0604020202020204" pitchFamily="34" charset="0"/>
              </a:rPr>
              <a:t>extract</a:t>
            </a:r>
            <a:r>
              <a:rPr lang="it-IT" sz="1013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41" name="Immagine 2" descr="Immagine che contiene testo&#10;&#10;Descrizione generata automaticamente">
            <a:extLst>
              <a:ext uri="{FF2B5EF4-FFF2-40B4-BE49-F238E27FC236}">
                <a16:creationId xmlns:a16="http://schemas.microsoft.com/office/drawing/2014/main" id="{6EE1F6F4-7973-4673-0988-EE875B233E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9718" t="41852" r="22727" b="12277"/>
          <a:stretch/>
        </p:blipFill>
        <p:spPr>
          <a:xfrm flipH="1">
            <a:off x="2624317" y="2114554"/>
            <a:ext cx="1366832" cy="928736"/>
          </a:xfrm>
          <a:prstGeom prst="rect">
            <a:avLst/>
          </a:prstGeom>
          <a:ln>
            <a:noFill/>
          </a:ln>
        </p:spPr>
      </p:pic>
      <p:pic>
        <p:nvPicPr>
          <p:cNvPr id="43" name="Immagine 4" descr="Immagine che contiene testo&#10;&#10;Descrizione generata automaticamente">
            <a:extLst>
              <a:ext uri="{FF2B5EF4-FFF2-40B4-BE49-F238E27FC236}">
                <a16:creationId xmlns:a16="http://schemas.microsoft.com/office/drawing/2014/main" id="{2E433C3E-AD71-3D18-E74C-E03567CE416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6072" t="76" r="21770" b="50584"/>
          <a:stretch/>
        </p:blipFill>
        <p:spPr>
          <a:xfrm>
            <a:off x="2561492" y="1044003"/>
            <a:ext cx="1499120" cy="999110"/>
          </a:xfrm>
          <a:prstGeom prst="rect">
            <a:avLst/>
          </a:prstGeom>
          <a:ln>
            <a:noFill/>
          </a:ln>
        </p:spPr>
      </p:pic>
      <p:sp>
        <p:nvSpPr>
          <p:cNvPr id="44" name="CasellaDiTesto 13">
            <a:extLst>
              <a:ext uri="{FF2B5EF4-FFF2-40B4-BE49-F238E27FC236}">
                <a16:creationId xmlns:a16="http://schemas.microsoft.com/office/drawing/2014/main" id="{D37B3CC8-9787-D73B-6A2B-474F14047752}"/>
              </a:ext>
            </a:extLst>
          </p:cNvPr>
          <p:cNvSpPr txBox="1"/>
          <p:nvPr/>
        </p:nvSpPr>
        <p:spPr>
          <a:xfrm>
            <a:off x="4097821" y="1249749"/>
            <a:ext cx="9484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MATR3 </a:t>
            </a:r>
          </a:p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(117 </a:t>
            </a:r>
            <a:r>
              <a:rPr lang="it-IT" sz="1200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45" name="CasellaDiTesto 14">
            <a:extLst>
              <a:ext uri="{FF2B5EF4-FFF2-40B4-BE49-F238E27FC236}">
                <a16:creationId xmlns:a16="http://schemas.microsoft.com/office/drawing/2014/main" id="{0EA92BBE-31F1-E0C5-6798-923F11D28B95}"/>
              </a:ext>
            </a:extLst>
          </p:cNvPr>
          <p:cNvSpPr txBox="1"/>
          <p:nvPr/>
        </p:nvSpPr>
        <p:spPr>
          <a:xfrm>
            <a:off x="4028358" y="2470192"/>
            <a:ext cx="9484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GAPDH</a:t>
            </a:r>
          </a:p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(37 </a:t>
            </a:r>
            <a:r>
              <a:rPr lang="it-IT" sz="1200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48" name="CasellaDiTesto 7">
            <a:extLst>
              <a:ext uri="{FF2B5EF4-FFF2-40B4-BE49-F238E27FC236}">
                <a16:creationId xmlns:a16="http://schemas.microsoft.com/office/drawing/2014/main" id="{E5ECDCF8-2AE8-2613-1829-86188DEC5E05}"/>
              </a:ext>
            </a:extLst>
          </p:cNvPr>
          <p:cNvSpPr txBox="1"/>
          <p:nvPr/>
        </p:nvSpPr>
        <p:spPr>
          <a:xfrm>
            <a:off x="3112502" y="872588"/>
            <a:ext cx="418904" cy="213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788" dirty="0">
                <a:latin typeface="Arial" panose="020B0604020202020204" pitchFamily="34" charset="0"/>
                <a:cs typeface="Arial" panose="020B0604020202020204" pitchFamily="34" charset="0"/>
              </a:rPr>
              <a:t>INP</a:t>
            </a:r>
          </a:p>
        </p:txBody>
      </p:sp>
      <p:sp>
        <p:nvSpPr>
          <p:cNvPr id="49" name="CasellaDiTesto 8">
            <a:extLst>
              <a:ext uri="{FF2B5EF4-FFF2-40B4-BE49-F238E27FC236}">
                <a16:creationId xmlns:a16="http://schemas.microsoft.com/office/drawing/2014/main" id="{D246E8C6-7894-CB99-A4FB-8DFB2260CFB9}"/>
              </a:ext>
            </a:extLst>
          </p:cNvPr>
          <p:cNvSpPr txBox="1"/>
          <p:nvPr/>
        </p:nvSpPr>
        <p:spPr>
          <a:xfrm>
            <a:off x="3355933" y="874914"/>
            <a:ext cx="418904" cy="213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788" dirty="0">
                <a:latin typeface="Arial" panose="020B0604020202020204" pitchFamily="34" charset="0"/>
                <a:cs typeface="Arial" panose="020B0604020202020204" pitchFamily="34" charset="0"/>
              </a:rPr>
              <a:t>IP</a:t>
            </a:r>
          </a:p>
        </p:txBody>
      </p:sp>
      <p:sp>
        <p:nvSpPr>
          <p:cNvPr id="50" name="CasellaDiTesto 9">
            <a:extLst>
              <a:ext uri="{FF2B5EF4-FFF2-40B4-BE49-F238E27FC236}">
                <a16:creationId xmlns:a16="http://schemas.microsoft.com/office/drawing/2014/main" id="{409CF1B2-7B62-D332-AF1D-AD7D546DDADD}"/>
              </a:ext>
            </a:extLst>
          </p:cNvPr>
          <p:cNvSpPr txBox="1"/>
          <p:nvPr/>
        </p:nvSpPr>
        <p:spPr>
          <a:xfrm>
            <a:off x="3586557" y="861359"/>
            <a:ext cx="418904" cy="213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788" dirty="0">
                <a:latin typeface="Arial" panose="020B0604020202020204" pitchFamily="34" charset="0"/>
                <a:cs typeface="Arial" panose="020B0604020202020204" pitchFamily="34" charset="0"/>
              </a:rPr>
              <a:t>IgG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E969F3C-30FB-0B17-C82A-945A6E4C1880}"/>
              </a:ext>
            </a:extLst>
          </p:cNvPr>
          <p:cNvSpPr/>
          <p:nvPr/>
        </p:nvSpPr>
        <p:spPr>
          <a:xfrm>
            <a:off x="2993657" y="2257289"/>
            <a:ext cx="938263" cy="16831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C8D4E8E-6803-7D3F-18EB-7CA1A43421E3}"/>
              </a:ext>
            </a:extLst>
          </p:cNvPr>
          <p:cNvSpPr/>
          <p:nvPr/>
        </p:nvSpPr>
        <p:spPr>
          <a:xfrm>
            <a:off x="2983497" y="1826369"/>
            <a:ext cx="948423" cy="16831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F8A5CE6-032F-2A02-A1ED-C34690F6C936}"/>
              </a:ext>
            </a:extLst>
          </p:cNvPr>
          <p:cNvSpPr txBox="1"/>
          <p:nvPr/>
        </p:nvSpPr>
        <p:spPr>
          <a:xfrm>
            <a:off x="2332384" y="2194306"/>
            <a:ext cx="6158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43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23B91C0-C5DF-FDDE-DB41-D8883CF24678}"/>
              </a:ext>
            </a:extLst>
          </p:cNvPr>
          <p:cNvSpPr txBox="1"/>
          <p:nvPr/>
        </p:nvSpPr>
        <p:spPr>
          <a:xfrm>
            <a:off x="2340415" y="2377792"/>
            <a:ext cx="6158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31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081857B-5DAD-1805-8F9F-A5AA0BE9329E}"/>
              </a:ext>
            </a:extLst>
          </p:cNvPr>
          <p:cNvSpPr txBox="1"/>
          <p:nvPr/>
        </p:nvSpPr>
        <p:spPr>
          <a:xfrm>
            <a:off x="2214946" y="1639598"/>
            <a:ext cx="7260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130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BDFF9CA-FD41-C6E4-F4AB-D7C01F7AC98A}"/>
              </a:ext>
            </a:extLst>
          </p:cNvPr>
          <p:cNvSpPr txBox="1"/>
          <p:nvPr/>
        </p:nvSpPr>
        <p:spPr>
          <a:xfrm>
            <a:off x="2286525" y="1796965"/>
            <a:ext cx="6158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93</a:t>
            </a:r>
          </a:p>
        </p:txBody>
      </p:sp>
      <p:sp>
        <p:nvSpPr>
          <p:cNvPr id="18" name="Rettangolo 1">
            <a:extLst>
              <a:ext uri="{FF2B5EF4-FFF2-40B4-BE49-F238E27FC236}">
                <a16:creationId xmlns:a16="http://schemas.microsoft.com/office/drawing/2014/main" id="{EEDFE944-6A6A-F562-E8D8-8D701BB55F2E}"/>
              </a:ext>
            </a:extLst>
          </p:cNvPr>
          <p:cNvSpPr/>
          <p:nvPr/>
        </p:nvSpPr>
        <p:spPr>
          <a:xfrm>
            <a:off x="-150406" y="59767"/>
            <a:ext cx="2433255" cy="248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1013" b="1" dirty="0">
                <a:latin typeface="Arial" panose="020B0604020202020204" pitchFamily="34" charset="0"/>
                <a:cs typeface="Arial" panose="020B0604020202020204" pitchFamily="34" charset="0"/>
              </a:rPr>
              <a:t>Figure 4-figure </a:t>
            </a:r>
            <a:r>
              <a:rPr lang="it-IT" sz="1013" b="1" dirty="0" err="1">
                <a:latin typeface="Arial" panose="020B0604020202020204" pitchFamily="34" charset="0"/>
                <a:cs typeface="Arial" panose="020B0604020202020204" pitchFamily="34" charset="0"/>
              </a:rPr>
              <a:t>supplement</a:t>
            </a:r>
            <a:r>
              <a:rPr lang="it-IT" sz="1013" b="1" dirty="0">
                <a:latin typeface="Arial" panose="020B0604020202020204" pitchFamily="34" charset="0"/>
                <a:cs typeface="Arial" panose="020B0604020202020204" pitchFamily="34" charset="0"/>
              </a:rPr>
              <a:t> 1A</a:t>
            </a:r>
            <a:endParaRPr lang="it-IT" sz="1013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88DB137-E60D-801C-708E-5890682FFBC8}"/>
              </a:ext>
            </a:extLst>
          </p:cNvPr>
          <p:cNvSpPr txBox="1"/>
          <p:nvPr/>
        </p:nvSpPr>
        <p:spPr>
          <a:xfrm>
            <a:off x="5589586" y="627297"/>
            <a:ext cx="76174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M: Marker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EAF0E15-1C3A-E2A0-FB7E-2D9A80657A04}"/>
              </a:ext>
            </a:extLst>
          </p:cNvPr>
          <p:cNvSpPr txBox="1"/>
          <p:nvPr/>
        </p:nvSpPr>
        <p:spPr>
          <a:xfrm>
            <a:off x="2201726" y="805108"/>
            <a:ext cx="570689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0C81D85-4EA7-C2CD-BA4A-EB6DFD2DE82A}"/>
              </a:ext>
            </a:extLst>
          </p:cNvPr>
          <p:cNvSpPr txBox="1"/>
          <p:nvPr/>
        </p:nvSpPr>
        <p:spPr>
          <a:xfrm>
            <a:off x="2990991" y="873288"/>
            <a:ext cx="26962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</a:p>
        </p:txBody>
      </p:sp>
    </p:spTree>
    <p:extLst>
      <p:ext uri="{BB962C8B-B14F-4D97-AF65-F5344CB8AC3E}">
        <p14:creationId xmlns:p14="http://schemas.microsoft.com/office/powerpoint/2010/main" val="1726119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78</TotalTime>
  <Words>31</Words>
  <Application>Microsoft Macintosh PowerPoint</Application>
  <PresentationFormat>A4 Paper (210x297 mm)</PresentationFormat>
  <Paragraphs>16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Giulia Buonaiuto</cp:lastModifiedBy>
  <cp:revision>9</cp:revision>
  <dcterms:created xsi:type="dcterms:W3CDTF">2022-05-10T14:02:20Z</dcterms:created>
  <dcterms:modified xsi:type="dcterms:W3CDTF">2022-07-01T09:41:43Z</dcterms:modified>
</cp:coreProperties>
</file>